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1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notesMaster" Target="notesMasters/notesMaster1.xml"/><Relationship Id="rId282" Type="http://schemas.openxmlformats.org/officeDocument/2006/relationships/printerSettings" Target="printerSettings/printerSettings1.bin"/><Relationship Id="rId283" Type="http://schemas.openxmlformats.org/officeDocument/2006/relationships/presProps" Target="presProps.xml"/><Relationship Id="rId284" Type="http://schemas.openxmlformats.org/officeDocument/2006/relationships/viewProps" Target="viewProp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theme" Target="theme/theme1.xml"/><Relationship Id="rId28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</a:t>
            </a:r>
            <a:r>
              <a:rPr lang="en-US" dirty="0" smtClean="0"/>
              <a:t>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24130</TotalTime>
  <Words>9094</Words>
  <Application>Microsoft Macintosh PowerPoint</Application>
  <PresentationFormat>On-screen Show (4:3)</PresentationFormat>
  <Paragraphs>2262</Paragraphs>
  <Slides>279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279</vt:i4>
      </vt:variant>
    </vt:vector>
  </HeadingPairs>
  <TitlesOfParts>
    <vt:vector size="280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1394</cp:revision>
  <dcterms:created xsi:type="dcterms:W3CDTF">2016-08-19T13:44:54Z</dcterms:created>
  <dcterms:modified xsi:type="dcterms:W3CDTF">2017-03-15T13:12:50Z</dcterms:modified>
</cp:coreProperties>
</file>